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20" d="100"/>
          <a:sy n="20" d="100"/>
        </p:scale>
        <p:origin x="1398" y="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FCCD9-D50A-47F8-89C2-F59498F4135C}" type="datetimeFigureOut">
              <a:rPr lang="en-IN" smtClean="0"/>
              <a:t>26-08-2022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A69F-CAEC-42B4-9268-E7E2632E2C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96548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FCCD9-D50A-47F8-89C2-F59498F4135C}" type="datetimeFigureOut">
              <a:rPr lang="en-IN" smtClean="0"/>
              <a:t>26-08-2022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A69F-CAEC-42B4-9268-E7E2632E2C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98915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FCCD9-D50A-47F8-89C2-F59498F4135C}" type="datetimeFigureOut">
              <a:rPr lang="en-IN" smtClean="0"/>
              <a:t>26-08-2022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A69F-CAEC-42B4-9268-E7E2632E2C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67723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FCCD9-D50A-47F8-89C2-F59498F4135C}" type="datetimeFigureOut">
              <a:rPr lang="en-IN" smtClean="0"/>
              <a:t>26-08-2022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A69F-CAEC-42B4-9268-E7E2632E2C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94729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FCCD9-D50A-47F8-89C2-F59498F4135C}" type="datetimeFigureOut">
              <a:rPr lang="en-IN" smtClean="0"/>
              <a:t>26-08-2022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A69F-CAEC-42B4-9268-E7E2632E2C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27237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FCCD9-D50A-47F8-89C2-F59498F4135C}" type="datetimeFigureOut">
              <a:rPr lang="en-IN" smtClean="0"/>
              <a:t>26-08-2022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A69F-CAEC-42B4-9268-E7E2632E2C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05881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FCCD9-D50A-47F8-89C2-F59498F4135C}" type="datetimeFigureOut">
              <a:rPr lang="en-IN" smtClean="0"/>
              <a:t>26-08-2022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A69F-CAEC-42B4-9268-E7E2632E2C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61971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FCCD9-D50A-47F8-89C2-F59498F4135C}" type="datetimeFigureOut">
              <a:rPr lang="en-IN" smtClean="0"/>
              <a:t>26-08-2022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A69F-CAEC-42B4-9268-E7E2632E2C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013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FCCD9-D50A-47F8-89C2-F59498F4135C}" type="datetimeFigureOut">
              <a:rPr lang="en-IN" smtClean="0"/>
              <a:t>26-08-2022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A69F-CAEC-42B4-9268-E7E2632E2C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64152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FCCD9-D50A-47F8-89C2-F59498F4135C}" type="datetimeFigureOut">
              <a:rPr lang="en-IN" smtClean="0"/>
              <a:t>26-08-2022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A69F-CAEC-42B4-9268-E7E2632E2C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9382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FCCD9-D50A-47F8-89C2-F59498F4135C}" type="datetimeFigureOut">
              <a:rPr lang="en-IN" smtClean="0"/>
              <a:t>26-08-2022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A69F-CAEC-42B4-9268-E7E2632E2C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37802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FCCD9-D50A-47F8-89C2-F59498F4135C}" type="datetimeFigureOut">
              <a:rPr lang="en-IN" smtClean="0"/>
              <a:t>26-08-2022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EA69F-CAEC-42B4-9268-E7E2632E2C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32353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FBD2B9E-6921-4453-7F3B-8C19E5D7501A}"/>
              </a:ext>
            </a:extLst>
          </p:cNvPr>
          <p:cNvSpPr/>
          <p:nvPr/>
        </p:nvSpPr>
        <p:spPr>
          <a:xfrm>
            <a:off x="0" y="742087"/>
            <a:ext cx="32351162" cy="40822563"/>
          </a:xfrm>
          <a:prstGeom prst="rect">
            <a:avLst/>
          </a:prstGeom>
          <a:noFill/>
          <a:ln w="254000">
            <a:solidFill>
              <a:schemeClr val="accent1">
                <a:lumMod val="40000"/>
                <a:lumOff val="60000"/>
              </a:schemeClr>
            </a:solidFill>
            <a:miter lim="800000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43001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44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988C21D-628A-FF15-DE85-CB394B6A3407}"/>
              </a:ext>
            </a:extLst>
          </p:cNvPr>
          <p:cNvSpPr/>
          <p:nvPr/>
        </p:nvSpPr>
        <p:spPr>
          <a:xfrm>
            <a:off x="238781" y="1452300"/>
            <a:ext cx="30947194" cy="437855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43001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299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  <a:endParaRPr lang="en-US" sz="12299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343001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576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Author Name</a:t>
            </a:r>
            <a:r>
              <a:rPr lang="en-US" sz="6576" b="1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6576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Co-Author Name</a:t>
            </a:r>
            <a:r>
              <a:rPr lang="en-US" sz="6576" b="1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algn="ctr" defTabSz="343001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758" b="1" dirty="0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Author details and  affiliation</a:t>
            </a:r>
            <a:endParaRPr lang="en-US" sz="7394" b="1" dirty="0">
              <a:solidFill>
                <a:schemeClr val="tx1"/>
              </a:solidFill>
              <a:highlight>
                <a:srgbClr val="00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343001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905" b="1" dirty="0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E-mail ID and Contact No of Presenting Author</a:t>
            </a:r>
            <a:endParaRPr lang="en-US" sz="7394" b="1" dirty="0">
              <a:solidFill>
                <a:schemeClr val="tx1"/>
              </a:solidFill>
              <a:highlight>
                <a:srgbClr val="00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64EEF061-08CD-2B07-4756-1E54B29FCE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781" y="2290895"/>
            <a:ext cx="8397039" cy="2701362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EE13DC13-5304-D329-C27B-A3B32FA75F61}"/>
              </a:ext>
            </a:extLst>
          </p:cNvPr>
          <p:cNvSpPr>
            <a:spLocks noChangeAspect="1"/>
          </p:cNvSpPr>
          <p:nvPr/>
        </p:nvSpPr>
        <p:spPr>
          <a:xfrm>
            <a:off x="25590278" y="2317905"/>
            <a:ext cx="6064250" cy="27013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43001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 college/ university logo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8C02620-2923-348A-ECD7-E1552BCB6B22}"/>
              </a:ext>
            </a:extLst>
          </p:cNvPr>
          <p:cNvSpPr/>
          <p:nvPr/>
        </p:nvSpPr>
        <p:spPr>
          <a:xfrm>
            <a:off x="238781" y="6075917"/>
            <a:ext cx="31957724" cy="18129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defTabSz="343001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Introduction                                                    Need for the study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208A3DE-F5E0-F65F-CF44-0574D82AAE37}"/>
              </a:ext>
            </a:extLst>
          </p:cNvPr>
          <p:cNvSpPr/>
          <p:nvPr/>
        </p:nvSpPr>
        <p:spPr>
          <a:xfrm>
            <a:off x="238782" y="15729722"/>
            <a:ext cx="31921726" cy="1600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defTabSz="343001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</a:p>
          <a:p>
            <a:pPr defTabSz="343001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Materials and Methods                                     Results &amp; Discussion							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E48E084-55B8-0E5C-1587-9071A6E00BEB}"/>
              </a:ext>
            </a:extLst>
          </p:cNvPr>
          <p:cNvSpPr/>
          <p:nvPr/>
        </p:nvSpPr>
        <p:spPr>
          <a:xfrm>
            <a:off x="145912" y="32311196"/>
            <a:ext cx="31957724" cy="20240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defTabSz="343001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Summary &amp; Conclusion                          Acknowledgments  &amp;  References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8BE2870-B4C9-C344-9D9D-8F6D29726C44}"/>
              </a:ext>
            </a:extLst>
          </p:cNvPr>
          <p:cNvSpPr/>
          <p:nvPr/>
        </p:nvSpPr>
        <p:spPr>
          <a:xfrm>
            <a:off x="-109914" y="41724263"/>
            <a:ext cx="32509202" cy="14763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343001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Presented at ICIAPS-2022 held at Sri </a:t>
            </a:r>
            <a:r>
              <a:rPr lang="en-US" sz="4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Adicunchanagiri</a:t>
            </a:r>
            <a:r>
              <a:rPr lang="en-US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College of Pharmacy, ACU, Karnataka on 18-19</a:t>
            </a:r>
            <a:r>
              <a:rPr lang="en-US" sz="4800" b="1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Nov, 2022</a:t>
            </a:r>
          </a:p>
        </p:txBody>
      </p:sp>
      <p:sp>
        <p:nvSpPr>
          <p:cNvPr id="22" name="TextBox 2">
            <a:extLst>
              <a:ext uri="{FF2B5EF4-FFF2-40B4-BE49-F238E27FC236}">
                <a16:creationId xmlns:a16="http://schemas.microsoft.com/office/drawing/2014/main" id="{E511EE96-99DF-1540-031C-E1A7B5220B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950" y="19273838"/>
            <a:ext cx="15703550" cy="821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6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defRPr sz="6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defRPr sz="6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defRPr sz="6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defRPr sz="6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7145338" indent="-4859338" defTabSz="1671638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7602538" indent="-4859338" defTabSz="1671638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8059738" indent="-4859338" defTabSz="1671638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8516938" indent="-4859338" defTabSz="1671638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Wingdings" panose="05000000000000000000" pitchFamily="2" charset="2"/>
              <a:buChar char=""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Font- Times New Roman</a:t>
            </a:r>
            <a:endParaRPr lang="en-I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"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Font Size- Title- 60 points 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Bold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CAPITALS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I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45 Points for Author’s name</a:t>
            </a:r>
            <a:endParaRPr lang="en-I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35 Points for Affiliations</a:t>
            </a:r>
            <a:endParaRPr lang="en-I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30 points 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bold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headings &amp; subheadings</a:t>
            </a:r>
            <a:endParaRPr lang="en-I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20-26 points normal font type for running text</a:t>
            </a:r>
            <a:endParaRPr lang="en-I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13D6A1A7-3DD6-38FC-12EA-4695FD0A0C82}"/>
              </a:ext>
            </a:extLst>
          </p:cNvPr>
          <p:cNvCxnSpPr>
            <a:cxnSpLocks/>
          </p:cNvCxnSpPr>
          <p:nvPr/>
        </p:nvCxnSpPr>
        <p:spPr>
          <a:xfrm flipH="1">
            <a:off x="16064299" y="6014541"/>
            <a:ext cx="1201" cy="354487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9">
            <a:extLst>
              <a:ext uri="{FF2B5EF4-FFF2-40B4-BE49-F238E27FC236}">
                <a16:creationId xmlns:a16="http://schemas.microsoft.com/office/drawing/2014/main" id="{9223157B-E91B-74CC-7BCC-934E127AED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50355" y="22075852"/>
            <a:ext cx="14068425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defTabSz="1671638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The preferred background shall be white, font color must be black only and no color font shall be used</a:t>
            </a:r>
            <a:endParaRPr kumimoji="0" lang="en-IN" altLang="en-US" sz="6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121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133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IT-Support</dc:creator>
  <cp:lastModifiedBy>IT-Support</cp:lastModifiedBy>
  <cp:revision>4</cp:revision>
  <dcterms:created xsi:type="dcterms:W3CDTF">2022-08-26T09:31:45Z</dcterms:created>
  <dcterms:modified xsi:type="dcterms:W3CDTF">2022-08-26T10:00:38Z</dcterms:modified>
</cp:coreProperties>
</file>